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819" r:id="rId2"/>
    <p:sldId id="814" r:id="rId3"/>
    <p:sldId id="813" r:id="rId4"/>
    <p:sldId id="809" r:id="rId5"/>
    <p:sldId id="810" r:id="rId6"/>
    <p:sldId id="811" r:id="rId7"/>
    <p:sldId id="818" r:id="rId8"/>
    <p:sldId id="363" r:id="rId9"/>
    <p:sldId id="820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ed Kwartler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3" autoAdjust="0"/>
    <p:restoredTop sz="91452" autoAdjust="0"/>
  </p:normalViewPr>
  <p:slideViewPr>
    <p:cSldViewPr snapToGrid="0">
      <p:cViewPr varScale="1">
        <p:scale>
          <a:sx n="78" d="100"/>
          <a:sy n="78" d="100"/>
        </p:scale>
        <p:origin x="1622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tiff>
</file>

<file path=ppt/media/image4.png>
</file>

<file path=ppt/media/image5.png>
</file>

<file path=ppt/media/image6.png>
</file>

<file path=ppt/media/image7.jpe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C0A60C-850A-4EA4-9C14-A8FE98B94505}" type="datetimeFigureOut">
              <a:rPr lang="en-US" smtClean="0"/>
              <a:t>2/28/2022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E9AA13-E3FC-4BB6-B68D-5F0F5803D7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4050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E9AA13-E3FC-4BB6-B68D-5F0F5803D71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3935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E9AA13-E3FC-4BB6-B68D-5F0F5803D71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5463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BC29A-14D5-41FE-BB7A-E88C4AB54209}" type="datetime1">
              <a:rPr lang="en-US" smtClean="0"/>
              <a:t>2/28/2022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Neupane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3882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080030"/>
            <a:ext cx="7886700" cy="461738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64A9B-1580-4E5C-83D9-A7012821813F}" type="datetime1">
              <a:rPr lang="en-US" smtClean="0"/>
              <a:t>2/28/2022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Neupane</a:t>
            </a:r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5"/>
          <p:cNvSpPr txBox="1">
            <a:spLocks/>
          </p:cNvSpPr>
          <p:nvPr userDrawn="1"/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65457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1209822"/>
            <a:ext cx="1971675" cy="4487594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223889"/>
            <a:ext cx="5800725" cy="4474885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63BC6-4778-41EF-A6C7-98BE129D2725}" type="datetime1">
              <a:rPr lang="en-US" smtClean="0"/>
              <a:t>2/28/2022</a:t>
            </a:fld>
            <a:endParaRPr lang="en-US"/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Neupane</a:t>
            </a:r>
            <a:endParaRPr lang="en-US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6828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11347"/>
            <a:ext cx="7886700" cy="51206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FC93C-D823-43BB-94A6-5C86CECC1239}" type="datetime1">
              <a:rPr lang="en-US" smtClean="0"/>
              <a:t>2/28/2022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Neupane</a:t>
            </a:r>
            <a:endParaRPr 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6896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90AC3-079C-4D6B-BDCF-8BB01915E7EB}" type="datetime1">
              <a:rPr lang="en-US" smtClean="0"/>
              <a:t>2/28/2022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Neupane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145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192583"/>
            <a:ext cx="3886200" cy="44766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192583"/>
            <a:ext cx="3886200" cy="44766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426D4-3634-4F6D-A1CD-B684346FC8B4}" type="datetime1">
              <a:rPr lang="en-US" smtClean="0"/>
              <a:t>2/28/2022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Neupane</a:t>
            </a:r>
            <a:endParaRPr lang="en-US" dirty="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0321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132519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956431"/>
            <a:ext cx="3868340" cy="37128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132519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956431"/>
            <a:ext cx="3887391" cy="37128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A27C5D-6BFC-4B3C-A227-2853337F1D5B}" type="datetime1">
              <a:rPr lang="en-US" smtClean="0"/>
              <a:t>2/28/2022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Neupane</a:t>
            </a:r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7502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9369E-E33B-4B57-AC81-2371897EC2CB}" type="datetime1">
              <a:rPr lang="en-US" smtClean="0"/>
              <a:t>2/28/2022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Neupane</a:t>
            </a:r>
            <a:endParaRPr 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2181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BA8F0-5AED-4971-AF5B-FC4EB6D5FDE4}" type="datetime1">
              <a:rPr lang="en-US" smtClean="0"/>
              <a:t>2/28/2022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Neupane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 txBox="1">
            <a:spLocks/>
          </p:cNvSpPr>
          <p:nvPr userDrawn="1"/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13343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1083212"/>
            <a:ext cx="4629150" cy="461420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097279"/>
            <a:ext cx="2949178" cy="460142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8A2D3-F459-4DCC-9E53-DAC0CA015F5F}" type="datetime1">
              <a:rPr lang="en-US" smtClean="0"/>
              <a:t>2/28/2022</a:t>
            </a:fld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Neupane</a:t>
            </a:r>
            <a:endParaRPr lang="en-US" dirty="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6237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1139483"/>
            <a:ext cx="4629150" cy="451572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181686"/>
            <a:ext cx="2949178" cy="4477782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D7214-B512-48A5-BDD4-4C9D40A80C18}" type="datetime1">
              <a:rPr lang="en-US" smtClean="0"/>
              <a:t>2/28/2022</a:t>
            </a:fld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Neupane</a:t>
            </a:r>
            <a:endParaRPr lang="en-US" dirty="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4247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108176"/>
            <a:ext cx="7886700" cy="5120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3B165D-194C-4B29-A523-425CB038F72C}" type="datetime1">
              <a:rPr lang="en-US" smtClean="0"/>
              <a:t>2/28/2022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Neupane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0209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7" name="Rectangle 136">
            <a:extLst>
              <a:ext uri="{FF2B5EF4-FFF2-40B4-BE49-F238E27FC236}">
                <a16:creationId xmlns:a16="http://schemas.microsoft.com/office/drawing/2014/main" id="{3B47FC9C-2ED3-4100-A4EF-E8CDFEE106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27DB031-DACE-CB4C-852A-307DF8FE5E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546100"/>
            <a:ext cx="4013200" cy="46228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1587BC14-3293-A04A-AA20-E4EC640244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2800" y="546100"/>
            <a:ext cx="3962400" cy="46228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2BB3CB-C821-5B44-9903-FA04D0F48DE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93950BA-4C71-44A2-ABE2-E8D005AE198D}" type="datetime1">
              <a:rPr lang="en-US" sz="1200" smtClean="0"/>
              <a:t>2/28/2022</a:t>
            </a:fld>
            <a:endParaRPr lang="en-US" sz="120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94C3CA9-9F54-DB48-BE8A-6FE8010DA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5358141"/>
            <a:ext cx="7886700" cy="9426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/>
            <a:r>
              <a:rPr lang="en-US" sz="45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H_other_wordcloud_libs.R</a:t>
            </a:r>
            <a:endParaRPr lang="en-US" sz="45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2908EC-8DD2-9948-8F25-EAB1498B4C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Neupane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09C332-BE14-9345-8E0A-E18D8E2769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190000"/>
              </a:lnSpc>
              <a:spcAft>
                <a:spcPts val="600"/>
              </a:spcAft>
            </a:pPr>
            <a:fld id="{37290FF7-652B-4475-AEAB-8B1A5D23AE09}" type="slidenum">
              <a:rPr lang="en-US" sz="1000" smtClean="0"/>
              <a:pPr algn="r">
                <a:lnSpc>
                  <a:spcPct val="190000"/>
                </a:lnSpc>
                <a:spcAft>
                  <a:spcPts val="600"/>
                </a:spcAft>
              </a:pPr>
              <a:t>1</a:t>
            </a:fld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42495708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F1037A-0BEB-FB47-BFD1-78614EDFBC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36896C-5B56-4099-B61D-0486465E8042}" type="datetime1">
              <a:rPr lang="en-US" smtClean="0"/>
              <a:t>2/28/2022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6BCF145-588B-BA4A-8D78-F7AD004B9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make some pyramids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75DB8A-6BC2-D546-9A79-0C0B4392EF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Neupane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A030C0-5576-7D4D-9DE3-7E6A87332B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2F58D69-D46D-034A-91D9-5DBFD1B006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1374" y="1331258"/>
            <a:ext cx="3811964" cy="4612341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F24B951-0C0F-0647-95D1-7DFE37A3446A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7048EE-6D65-C548-9B77-52CAFD322556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50637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3BE84-52B7-444D-ABFD-BF45EB0B8980}" type="datetime1">
              <a:rPr lang="en-US" smtClean="0"/>
              <a:t>2/28/2022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for a pyramid plot…collapse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Neupane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3</a:t>
            </a:fld>
            <a:endParaRPr lang="en-US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72FB341-653C-6248-9A9E-A3560918CD17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48539B6-99A5-C54D-9A8A-091747261F08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Picture 2" descr="Image result for document icon">
            <a:extLst>
              <a:ext uri="{FF2B5EF4-FFF2-40B4-BE49-F238E27FC236}">
                <a16:creationId xmlns:a16="http://schemas.microsoft.com/office/drawing/2014/main" id="{FAA4598B-8347-B443-8BE4-C9929BE8FC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0761" y="1682660"/>
            <a:ext cx="946096" cy="946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C1854C67-4A43-5D4A-9922-AB4F18A2D374}"/>
              </a:ext>
            </a:extLst>
          </p:cNvPr>
          <p:cNvSpPr txBox="1"/>
          <p:nvPr/>
        </p:nvSpPr>
        <p:spPr>
          <a:xfrm>
            <a:off x="6306208" y="961242"/>
            <a:ext cx="26152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u="sng" dirty="0"/>
              <a:t>Combined/Collapsed </a:t>
            </a:r>
          </a:p>
          <a:p>
            <a:pPr algn="ctr"/>
            <a:r>
              <a:rPr lang="en-US" b="1" u="sng" dirty="0"/>
              <a:t>into a 2 document corpus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7478C4C-9A81-144F-86AF-03EC15323DD2}"/>
              </a:ext>
            </a:extLst>
          </p:cNvPr>
          <p:cNvSpPr txBox="1"/>
          <p:nvPr/>
        </p:nvSpPr>
        <p:spPr>
          <a:xfrm>
            <a:off x="288146" y="1245022"/>
            <a:ext cx="2409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 err="1"/>
              <a:t>CorpusA</a:t>
            </a:r>
            <a:r>
              <a:rPr lang="en-US" b="1" u="sng" dirty="0"/>
              <a:t> – 1000 Tweets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0F6B5C53-9DB3-7748-90D5-60484A9799B6}"/>
              </a:ext>
            </a:extLst>
          </p:cNvPr>
          <p:cNvGrpSpPr/>
          <p:nvPr/>
        </p:nvGrpSpPr>
        <p:grpSpPr>
          <a:xfrm>
            <a:off x="-1" y="1599580"/>
            <a:ext cx="3008243" cy="825575"/>
            <a:chOff x="2393494" y="2948152"/>
            <a:chExt cx="3008243" cy="825575"/>
          </a:xfrm>
        </p:grpSpPr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36E38639-F2B8-AB46-AECA-300D07A2ACA6}"/>
                </a:ext>
              </a:extLst>
            </p:cNvPr>
            <p:cNvGrpSpPr/>
            <p:nvPr/>
          </p:nvGrpSpPr>
          <p:grpSpPr>
            <a:xfrm>
              <a:off x="2511573" y="3074532"/>
              <a:ext cx="2736003" cy="572814"/>
              <a:chOff x="2538396" y="3039060"/>
              <a:chExt cx="2736003" cy="572814"/>
            </a:xfrm>
          </p:grpSpPr>
          <p:pic>
            <p:nvPicPr>
              <p:cNvPr id="39" name="Picture 2" descr="Image result for document icon">
                <a:extLst>
                  <a:ext uri="{FF2B5EF4-FFF2-40B4-BE49-F238E27FC236}">
                    <a16:creationId xmlns:a16="http://schemas.microsoft.com/office/drawing/2014/main" id="{6257AF65-A7DB-0940-B4E3-B53600111B3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066941" y="3039060"/>
                <a:ext cx="572814" cy="57281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40" name="Picture 2" descr="Image result for document icon">
                <a:extLst>
                  <a:ext uri="{FF2B5EF4-FFF2-40B4-BE49-F238E27FC236}">
                    <a16:creationId xmlns:a16="http://schemas.microsoft.com/office/drawing/2014/main" id="{82F72F12-4728-6D4E-B28A-DBAF9180634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38396" y="3039060"/>
                <a:ext cx="572814" cy="57281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41" name="Picture 2" descr="Image result for document icon">
                <a:extLst>
                  <a:ext uri="{FF2B5EF4-FFF2-40B4-BE49-F238E27FC236}">
                    <a16:creationId xmlns:a16="http://schemas.microsoft.com/office/drawing/2014/main" id="{DC9B2EBE-7C7E-014A-8FCF-FE0499E4266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701585" y="3039060"/>
                <a:ext cx="572814" cy="57281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42" name="Picture 2" descr="Image result for document icon">
                <a:extLst>
                  <a:ext uri="{FF2B5EF4-FFF2-40B4-BE49-F238E27FC236}">
                    <a16:creationId xmlns:a16="http://schemas.microsoft.com/office/drawing/2014/main" id="{059BCB82-09C6-0F44-89F2-D166B996361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186293" y="3039060"/>
                <a:ext cx="572814" cy="57281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43" name="Picture 2" descr="Image result for document icon">
                <a:extLst>
                  <a:ext uri="{FF2B5EF4-FFF2-40B4-BE49-F238E27FC236}">
                    <a16:creationId xmlns:a16="http://schemas.microsoft.com/office/drawing/2014/main" id="{777F27E4-6717-6A45-8485-76A25A22EDF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626617" y="3039060"/>
                <a:ext cx="572814" cy="57281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38" name="Rounded Rectangle 37">
              <a:extLst>
                <a:ext uri="{FF2B5EF4-FFF2-40B4-BE49-F238E27FC236}">
                  <a16:creationId xmlns:a16="http://schemas.microsoft.com/office/drawing/2014/main" id="{0003D47B-4624-5A4F-8393-BEC973C5FF30}"/>
                </a:ext>
              </a:extLst>
            </p:cNvPr>
            <p:cNvSpPr/>
            <p:nvPr/>
          </p:nvSpPr>
          <p:spPr>
            <a:xfrm>
              <a:off x="2393494" y="2948152"/>
              <a:ext cx="3008243" cy="825575"/>
            </a:xfrm>
            <a:prstGeom prst="roundRect">
              <a:avLst/>
            </a:prstGeom>
            <a:noFill/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56C88CC2-701D-D045-8BA7-5DD700A1837A}"/>
              </a:ext>
            </a:extLst>
          </p:cNvPr>
          <p:cNvSpPr txBox="1"/>
          <p:nvPr/>
        </p:nvSpPr>
        <p:spPr>
          <a:xfrm>
            <a:off x="292955" y="3187610"/>
            <a:ext cx="23995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 err="1"/>
              <a:t>CorpusB</a:t>
            </a:r>
            <a:r>
              <a:rPr lang="en-US" b="1" u="sng" dirty="0"/>
              <a:t> – 1000 Tweets</a:t>
            </a:r>
          </a:p>
        </p:txBody>
      </p:sp>
      <p:sp>
        <p:nvSpPr>
          <p:cNvPr id="45" name="Right Arrow 44">
            <a:extLst>
              <a:ext uri="{FF2B5EF4-FFF2-40B4-BE49-F238E27FC236}">
                <a16:creationId xmlns:a16="http://schemas.microsoft.com/office/drawing/2014/main" id="{EDAAC564-908C-B74D-BFF9-C24BC3729652}"/>
              </a:ext>
            </a:extLst>
          </p:cNvPr>
          <p:cNvSpPr/>
          <p:nvPr/>
        </p:nvSpPr>
        <p:spPr>
          <a:xfrm>
            <a:off x="3151392" y="1647844"/>
            <a:ext cx="3058511" cy="693683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Clean &amp; Collapse</a:t>
            </a:r>
          </a:p>
        </p:txBody>
      </p:sp>
      <p:sp>
        <p:nvSpPr>
          <p:cNvPr id="46" name="Right Arrow 45">
            <a:extLst>
              <a:ext uri="{FF2B5EF4-FFF2-40B4-BE49-F238E27FC236}">
                <a16:creationId xmlns:a16="http://schemas.microsoft.com/office/drawing/2014/main" id="{69BE1500-E962-B948-B842-7DFBC3D372FA}"/>
              </a:ext>
            </a:extLst>
          </p:cNvPr>
          <p:cNvSpPr/>
          <p:nvPr/>
        </p:nvSpPr>
        <p:spPr>
          <a:xfrm>
            <a:off x="3124888" y="3567127"/>
            <a:ext cx="3058511" cy="693683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Clean &amp; Collapse</a:t>
            </a:r>
          </a:p>
        </p:txBody>
      </p: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C1EEC26C-0003-3E40-A802-C7CB2D653D99}"/>
              </a:ext>
            </a:extLst>
          </p:cNvPr>
          <p:cNvSpPr/>
          <p:nvPr/>
        </p:nvSpPr>
        <p:spPr>
          <a:xfrm>
            <a:off x="6738823" y="1612599"/>
            <a:ext cx="1749972" cy="3038914"/>
          </a:xfrm>
          <a:prstGeom prst="round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8" name="Picture 2" descr="Image result for document icon">
            <a:extLst>
              <a:ext uri="{FF2B5EF4-FFF2-40B4-BE49-F238E27FC236}">
                <a16:creationId xmlns:a16="http://schemas.microsoft.com/office/drawing/2014/main" id="{BC0BBD39-3804-644A-9214-7928173147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0761" y="3466909"/>
            <a:ext cx="946096" cy="946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9" name="Group 48">
            <a:extLst>
              <a:ext uri="{FF2B5EF4-FFF2-40B4-BE49-F238E27FC236}">
                <a16:creationId xmlns:a16="http://schemas.microsoft.com/office/drawing/2014/main" id="{B63E4FE4-0CBE-394E-8B62-6904597FBAC3}"/>
              </a:ext>
            </a:extLst>
          </p:cNvPr>
          <p:cNvGrpSpPr/>
          <p:nvPr/>
        </p:nvGrpSpPr>
        <p:grpSpPr>
          <a:xfrm>
            <a:off x="0" y="3527766"/>
            <a:ext cx="3008243" cy="825575"/>
            <a:chOff x="2393494" y="2948152"/>
            <a:chExt cx="3008243" cy="825575"/>
          </a:xfrm>
        </p:grpSpPr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C64D5B50-8290-2442-AF1D-B231EBB0C15C}"/>
                </a:ext>
              </a:extLst>
            </p:cNvPr>
            <p:cNvGrpSpPr/>
            <p:nvPr/>
          </p:nvGrpSpPr>
          <p:grpSpPr>
            <a:xfrm>
              <a:off x="2511573" y="3074532"/>
              <a:ext cx="2736003" cy="572814"/>
              <a:chOff x="2538396" y="3039060"/>
              <a:chExt cx="2736003" cy="572814"/>
            </a:xfrm>
          </p:grpSpPr>
          <p:pic>
            <p:nvPicPr>
              <p:cNvPr id="52" name="Picture 2" descr="Image result for document icon">
                <a:extLst>
                  <a:ext uri="{FF2B5EF4-FFF2-40B4-BE49-F238E27FC236}">
                    <a16:creationId xmlns:a16="http://schemas.microsoft.com/office/drawing/2014/main" id="{9326BF45-EF92-8F4E-BDFE-034184B7617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066941" y="3039060"/>
                <a:ext cx="572814" cy="57281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3" name="Picture 2" descr="Image result for document icon">
                <a:extLst>
                  <a:ext uri="{FF2B5EF4-FFF2-40B4-BE49-F238E27FC236}">
                    <a16:creationId xmlns:a16="http://schemas.microsoft.com/office/drawing/2014/main" id="{EBE3F40B-36D9-F84E-AE09-F2F64E7B017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38396" y="3039060"/>
                <a:ext cx="572814" cy="57281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4" name="Picture 2" descr="Image result for document icon">
                <a:extLst>
                  <a:ext uri="{FF2B5EF4-FFF2-40B4-BE49-F238E27FC236}">
                    <a16:creationId xmlns:a16="http://schemas.microsoft.com/office/drawing/2014/main" id="{9349C949-69F0-EC44-AA4D-B2A86077284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701585" y="3039060"/>
                <a:ext cx="572814" cy="57281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5" name="Picture 2" descr="Image result for document icon">
                <a:extLst>
                  <a:ext uri="{FF2B5EF4-FFF2-40B4-BE49-F238E27FC236}">
                    <a16:creationId xmlns:a16="http://schemas.microsoft.com/office/drawing/2014/main" id="{E64711B7-EA5F-484A-9F67-7CDDAB3D5AE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186293" y="3039060"/>
                <a:ext cx="572814" cy="57281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6" name="Picture 2" descr="Image result for document icon">
                <a:extLst>
                  <a:ext uri="{FF2B5EF4-FFF2-40B4-BE49-F238E27FC236}">
                    <a16:creationId xmlns:a16="http://schemas.microsoft.com/office/drawing/2014/main" id="{5C9B18C8-C855-164A-B1E0-7EC62A107C6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626617" y="3039060"/>
                <a:ext cx="572814" cy="57281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51" name="Rounded Rectangle 50">
              <a:extLst>
                <a:ext uri="{FF2B5EF4-FFF2-40B4-BE49-F238E27FC236}">
                  <a16:creationId xmlns:a16="http://schemas.microsoft.com/office/drawing/2014/main" id="{3CB69C6D-5AD9-DD48-BAC9-3409E32ED91D}"/>
                </a:ext>
              </a:extLst>
            </p:cNvPr>
            <p:cNvSpPr/>
            <p:nvPr/>
          </p:nvSpPr>
          <p:spPr>
            <a:xfrm>
              <a:off x="2393494" y="2948152"/>
              <a:ext cx="3008243" cy="825575"/>
            </a:xfrm>
            <a:prstGeom prst="roundRect">
              <a:avLst/>
            </a:prstGeom>
            <a:noFill/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483333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13"/>
          <p:cNvSpPr/>
          <p:nvPr/>
        </p:nvSpPr>
        <p:spPr>
          <a:xfrm>
            <a:off x="634030" y="3639590"/>
            <a:ext cx="1044217" cy="1922633"/>
          </a:xfrm>
          <a:custGeom>
            <a:avLst/>
            <a:gdLst>
              <a:gd name="connsiteX0" fmla="*/ 522109 w 1044217"/>
              <a:gd name="connsiteY0" fmla="*/ 0 h 1922633"/>
              <a:gd name="connsiteX1" fmla="*/ 538328 w 1044217"/>
              <a:gd name="connsiteY1" fmla="*/ 9853 h 1922633"/>
              <a:gd name="connsiteX2" fmla="*/ 1044217 w 1044217"/>
              <a:gd name="connsiteY2" fmla="*/ 961316 h 1922633"/>
              <a:gd name="connsiteX3" fmla="*/ 538328 w 1044217"/>
              <a:gd name="connsiteY3" fmla="*/ 1912779 h 1922633"/>
              <a:gd name="connsiteX4" fmla="*/ 522109 w 1044217"/>
              <a:gd name="connsiteY4" fmla="*/ 1922633 h 1922633"/>
              <a:gd name="connsiteX5" fmla="*/ 505889 w 1044217"/>
              <a:gd name="connsiteY5" fmla="*/ 1912779 h 1922633"/>
              <a:gd name="connsiteX6" fmla="*/ 0 w 1044217"/>
              <a:gd name="connsiteY6" fmla="*/ 961316 h 1922633"/>
              <a:gd name="connsiteX7" fmla="*/ 505889 w 1044217"/>
              <a:gd name="connsiteY7" fmla="*/ 9853 h 1922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44217" h="1922633">
                <a:moveTo>
                  <a:pt x="522109" y="0"/>
                </a:moveTo>
                <a:lnTo>
                  <a:pt x="538328" y="9853"/>
                </a:lnTo>
                <a:cubicBezTo>
                  <a:pt x="843545" y="216054"/>
                  <a:pt x="1044217" y="565251"/>
                  <a:pt x="1044217" y="961316"/>
                </a:cubicBezTo>
                <a:cubicBezTo>
                  <a:pt x="1044217" y="1357382"/>
                  <a:pt x="843545" y="1706578"/>
                  <a:pt x="538328" y="1912779"/>
                </a:cubicBezTo>
                <a:lnTo>
                  <a:pt x="522109" y="1922633"/>
                </a:lnTo>
                <a:lnTo>
                  <a:pt x="505889" y="1912779"/>
                </a:lnTo>
                <a:cubicBezTo>
                  <a:pt x="200672" y="1706578"/>
                  <a:pt x="0" y="1357382"/>
                  <a:pt x="0" y="961316"/>
                </a:cubicBezTo>
                <a:cubicBezTo>
                  <a:pt x="0" y="565251"/>
                  <a:pt x="200672" y="216054"/>
                  <a:pt x="505889" y="9853"/>
                </a:cubicBezTo>
                <a:close/>
              </a:path>
            </a:pathLst>
          </a:custGeom>
          <a:solidFill>
            <a:srgbClr val="FFC000"/>
          </a:solidFill>
          <a:ln>
            <a:solidFill>
              <a:srgbClr val="FFC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457200"/>
            <a:endParaRPr lang="en-US" sz="1800" kern="1200" dirty="0">
              <a:solidFill>
                <a:prstClr val="white"/>
              </a:solidFill>
              <a:latin typeface="Arial Unicode MS" panose="020B0604020202020204" pitchFamily="34" charset="-128"/>
            </a:endParaRPr>
          </a:p>
        </p:txBody>
      </p:sp>
      <p:sp>
        <p:nvSpPr>
          <p:cNvPr id="13" name="Freeform 12"/>
          <p:cNvSpPr/>
          <p:nvPr/>
        </p:nvSpPr>
        <p:spPr>
          <a:xfrm>
            <a:off x="623520" y="1421907"/>
            <a:ext cx="1044217" cy="1922633"/>
          </a:xfrm>
          <a:custGeom>
            <a:avLst/>
            <a:gdLst>
              <a:gd name="connsiteX0" fmla="*/ 522109 w 1044217"/>
              <a:gd name="connsiteY0" fmla="*/ 0 h 1922633"/>
              <a:gd name="connsiteX1" fmla="*/ 538328 w 1044217"/>
              <a:gd name="connsiteY1" fmla="*/ 9853 h 1922633"/>
              <a:gd name="connsiteX2" fmla="*/ 1044217 w 1044217"/>
              <a:gd name="connsiteY2" fmla="*/ 961316 h 1922633"/>
              <a:gd name="connsiteX3" fmla="*/ 538328 w 1044217"/>
              <a:gd name="connsiteY3" fmla="*/ 1912779 h 1922633"/>
              <a:gd name="connsiteX4" fmla="*/ 522109 w 1044217"/>
              <a:gd name="connsiteY4" fmla="*/ 1922633 h 1922633"/>
              <a:gd name="connsiteX5" fmla="*/ 505889 w 1044217"/>
              <a:gd name="connsiteY5" fmla="*/ 1912779 h 1922633"/>
              <a:gd name="connsiteX6" fmla="*/ 0 w 1044217"/>
              <a:gd name="connsiteY6" fmla="*/ 961316 h 1922633"/>
              <a:gd name="connsiteX7" fmla="*/ 505889 w 1044217"/>
              <a:gd name="connsiteY7" fmla="*/ 9853 h 1922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44217" h="1922633">
                <a:moveTo>
                  <a:pt x="522109" y="0"/>
                </a:moveTo>
                <a:lnTo>
                  <a:pt x="538328" y="9853"/>
                </a:lnTo>
                <a:cubicBezTo>
                  <a:pt x="843545" y="216054"/>
                  <a:pt x="1044217" y="565251"/>
                  <a:pt x="1044217" y="961316"/>
                </a:cubicBezTo>
                <a:cubicBezTo>
                  <a:pt x="1044217" y="1357382"/>
                  <a:pt x="843545" y="1706578"/>
                  <a:pt x="538328" y="1912779"/>
                </a:cubicBezTo>
                <a:lnTo>
                  <a:pt x="522109" y="1922633"/>
                </a:lnTo>
                <a:lnTo>
                  <a:pt x="505889" y="1912779"/>
                </a:lnTo>
                <a:cubicBezTo>
                  <a:pt x="200672" y="1706578"/>
                  <a:pt x="0" y="1357382"/>
                  <a:pt x="0" y="961316"/>
                </a:cubicBezTo>
                <a:cubicBezTo>
                  <a:pt x="0" y="565251"/>
                  <a:pt x="200672" y="216054"/>
                  <a:pt x="505889" y="9853"/>
                </a:cubicBezTo>
                <a:close/>
              </a:path>
            </a:pathLst>
          </a:custGeom>
          <a:solidFill>
            <a:srgbClr val="FFC000"/>
          </a:solidFill>
          <a:ln>
            <a:solidFill>
              <a:srgbClr val="FFC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457200"/>
            <a:endParaRPr lang="en-US" sz="1800" kern="1200" dirty="0">
              <a:solidFill>
                <a:prstClr val="white"/>
              </a:solidFill>
              <a:latin typeface="Arial Unicode MS" panose="020B0604020202020204" pitchFamily="34" charset="-128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168D8-F305-41FC-86CE-DCACC0C76E5B}" type="datetime1">
              <a:rPr lang="en-US" smtClean="0"/>
              <a:t>2/28/2022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68013" y="112876"/>
            <a:ext cx="8576441" cy="591477"/>
          </a:xfrm>
        </p:spPr>
        <p:txBody>
          <a:bodyPr/>
          <a:lstStyle/>
          <a:p>
            <a:r>
              <a:rPr lang="en-US" dirty="0"/>
              <a:t>Steps for a pyramid plot…ID common tokens &amp; frequency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Neupane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2066" y="1826011"/>
            <a:ext cx="4848225" cy="1114425"/>
          </a:xfrm>
          <a:prstGeom prst="rect">
            <a:avLst/>
          </a:prstGeom>
        </p:spPr>
      </p:pic>
      <p:pic>
        <p:nvPicPr>
          <p:cNvPr id="11" name="Picture 2" descr="Image result for document icon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198" y="1910175"/>
            <a:ext cx="946096" cy="946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Image result for document icon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8642" y="4127858"/>
            <a:ext cx="946096" cy="946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82541" y="4038931"/>
            <a:ext cx="4867275" cy="1123950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894D949-FC3A-D44A-8570-9BFEEE41BD51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AE33919-589B-7F49-BF5A-90116879E6A7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62297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1F298-6FC1-4A63-AC88-066CF8CE842A}" type="datetime1">
              <a:rPr lang="en-US" smtClean="0"/>
              <a:t>2/28/2022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 a “pyramid plot” of frequencies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Neupane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546622" y="3094638"/>
            <a:ext cx="4848225" cy="11144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845758" y="3089875"/>
            <a:ext cx="4867275" cy="1123950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>
            <a:off x="1160832" y="3074277"/>
            <a:ext cx="836871" cy="1144753"/>
            <a:chOff x="514446" y="2588556"/>
            <a:chExt cx="1405539" cy="1922633"/>
          </a:xfrm>
        </p:grpSpPr>
        <p:sp>
          <p:nvSpPr>
            <p:cNvPr id="8" name="Freeform 7"/>
            <p:cNvSpPr/>
            <p:nvPr/>
          </p:nvSpPr>
          <p:spPr>
            <a:xfrm>
              <a:off x="875768" y="2588556"/>
              <a:ext cx="1044217" cy="1922633"/>
            </a:xfrm>
            <a:custGeom>
              <a:avLst/>
              <a:gdLst>
                <a:gd name="connsiteX0" fmla="*/ 522109 w 1044217"/>
                <a:gd name="connsiteY0" fmla="*/ 0 h 1922633"/>
                <a:gd name="connsiteX1" fmla="*/ 538328 w 1044217"/>
                <a:gd name="connsiteY1" fmla="*/ 9853 h 1922633"/>
                <a:gd name="connsiteX2" fmla="*/ 1044217 w 1044217"/>
                <a:gd name="connsiteY2" fmla="*/ 961316 h 1922633"/>
                <a:gd name="connsiteX3" fmla="*/ 538328 w 1044217"/>
                <a:gd name="connsiteY3" fmla="*/ 1912779 h 1922633"/>
                <a:gd name="connsiteX4" fmla="*/ 522109 w 1044217"/>
                <a:gd name="connsiteY4" fmla="*/ 1922633 h 1922633"/>
                <a:gd name="connsiteX5" fmla="*/ 505889 w 1044217"/>
                <a:gd name="connsiteY5" fmla="*/ 1912779 h 1922633"/>
                <a:gd name="connsiteX6" fmla="*/ 0 w 1044217"/>
                <a:gd name="connsiteY6" fmla="*/ 961316 h 1922633"/>
                <a:gd name="connsiteX7" fmla="*/ 505889 w 1044217"/>
                <a:gd name="connsiteY7" fmla="*/ 9853 h 1922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4217" h="1922633">
                  <a:moveTo>
                    <a:pt x="522109" y="0"/>
                  </a:moveTo>
                  <a:lnTo>
                    <a:pt x="538328" y="9853"/>
                  </a:lnTo>
                  <a:cubicBezTo>
                    <a:pt x="843545" y="216054"/>
                    <a:pt x="1044217" y="565251"/>
                    <a:pt x="1044217" y="961316"/>
                  </a:cubicBezTo>
                  <a:cubicBezTo>
                    <a:pt x="1044217" y="1357382"/>
                    <a:pt x="843545" y="1706578"/>
                    <a:pt x="538328" y="1912779"/>
                  </a:cubicBezTo>
                  <a:lnTo>
                    <a:pt x="522109" y="1922633"/>
                  </a:lnTo>
                  <a:lnTo>
                    <a:pt x="505889" y="1912779"/>
                  </a:lnTo>
                  <a:cubicBezTo>
                    <a:pt x="200672" y="1706578"/>
                    <a:pt x="0" y="1357382"/>
                    <a:pt x="0" y="961316"/>
                  </a:cubicBezTo>
                  <a:cubicBezTo>
                    <a:pt x="0" y="565251"/>
                    <a:pt x="200672" y="216054"/>
                    <a:pt x="505889" y="9853"/>
                  </a:cubicBezTo>
                  <a:close/>
                </a:path>
              </a:pathLst>
            </a:custGeom>
            <a:solidFill>
              <a:srgbClr val="FFC000"/>
            </a:solidFill>
            <a:ln>
              <a:solidFill>
                <a:srgbClr val="FFC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457200"/>
              <a:endParaRPr lang="en-US" sz="1800" kern="1200" dirty="0">
                <a:solidFill>
                  <a:prstClr val="white"/>
                </a:solidFill>
                <a:latin typeface="Arial Unicode MS" panose="020B0604020202020204" pitchFamily="34" charset="-128"/>
              </a:endParaRPr>
            </a:p>
          </p:txBody>
        </p:sp>
        <p:pic>
          <p:nvPicPr>
            <p:cNvPr id="9" name="Picture 2" descr="Image result for document icon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446" y="3076824"/>
              <a:ext cx="946096" cy="94609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2" name="Group 11"/>
          <p:cNvGrpSpPr/>
          <p:nvPr/>
        </p:nvGrpSpPr>
        <p:grpSpPr>
          <a:xfrm>
            <a:off x="6451506" y="3090042"/>
            <a:ext cx="911397" cy="1144753"/>
            <a:chOff x="6025837" y="2283756"/>
            <a:chExt cx="1530708" cy="1922633"/>
          </a:xfrm>
        </p:grpSpPr>
        <p:sp>
          <p:nvSpPr>
            <p:cNvPr id="10" name="Freeform 9"/>
            <p:cNvSpPr/>
            <p:nvPr/>
          </p:nvSpPr>
          <p:spPr>
            <a:xfrm>
              <a:off x="6025837" y="2283756"/>
              <a:ext cx="1044217" cy="1922633"/>
            </a:xfrm>
            <a:custGeom>
              <a:avLst/>
              <a:gdLst>
                <a:gd name="connsiteX0" fmla="*/ 522109 w 1044217"/>
                <a:gd name="connsiteY0" fmla="*/ 0 h 1922633"/>
                <a:gd name="connsiteX1" fmla="*/ 538328 w 1044217"/>
                <a:gd name="connsiteY1" fmla="*/ 9853 h 1922633"/>
                <a:gd name="connsiteX2" fmla="*/ 1044217 w 1044217"/>
                <a:gd name="connsiteY2" fmla="*/ 961316 h 1922633"/>
                <a:gd name="connsiteX3" fmla="*/ 538328 w 1044217"/>
                <a:gd name="connsiteY3" fmla="*/ 1912779 h 1922633"/>
                <a:gd name="connsiteX4" fmla="*/ 522109 w 1044217"/>
                <a:gd name="connsiteY4" fmla="*/ 1922633 h 1922633"/>
                <a:gd name="connsiteX5" fmla="*/ 505889 w 1044217"/>
                <a:gd name="connsiteY5" fmla="*/ 1912779 h 1922633"/>
                <a:gd name="connsiteX6" fmla="*/ 0 w 1044217"/>
                <a:gd name="connsiteY6" fmla="*/ 961316 h 1922633"/>
                <a:gd name="connsiteX7" fmla="*/ 505889 w 1044217"/>
                <a:gd name="connsiteY7" fmla="*/ 9853 h 1922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4217" h="1922633">
                  <a:moveTo>
                    <a:pt x="522109" y="0"/>
                  </a:moveTo>
                  <a:lnTo>
                    <a:pt x="538328" y="9853"/>
                  </a:lnTo>
                  <a:cubicBezTo>
                    <a:pt x="843545" y="216054"/>
                    <a:pt x="1044217" y="565251"/>
                    <a:pt x="1044217" y="961316"/>
                  </a:cubicBezTo>
                  <a:cubicBezTo>
                    <a:pt x="1044217" y="1357382"/>
                    <a:pt x="843545" y="1706578"/>
                    <a:pt x="538328" y="1912779"/>
                  </a:cubicBezTo>
                  <a:lnTo>
                    <a:pt x="522109" y="1922633"/>
                  </a:lnTo>
                  <a:lnTo>
                    <a:pt x="505889" y="1912779"/>
                  </a:lnTo>
                  <a:cubicBezTo>
                    <a:pt x="200672" y="1706578"/>
                    <a:pt x="0" y="1357382"/>
                    <a:pt x="0" y="961316"/>
                  </a:cubicBezTo>
                  <a:cubicBezTo>
                    <a:pt x="0" y="565251"/>
                    <a:pt x="200672" y="216054"/>
                    <a:pt x="505889" y="9853"/>
                  </a:cubicBezTo>
                  <a:close/>
                </a:path>
              </a:pathLst>
            </a:custGeom>
            <a:solidFill>
              <a:srgbClr val="FFC000"/>
            </a:solidFill>
            <a:ln>
              <a:solidFill>
                <a:srgbClr val="FFC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457200"/>
              <a:endParaRPr lang="en-US" sz="1800" kern="1200" dirty="0">
                <a:solidFill>
                  <a:prstClr val="white"/>
                </a:solidFill>
                <a:latin typeface="Arial Unicode MS" panose="020B0604020202020204" pitchFamily="34" charset="-128"/>
              </a:endParaRPr>
            </a:p>
          </p:txBody>
        </p:sp>
        <p:pic>
          <p:nvPicPr>
            <p:cNvPr id="11" name="Picture 2" descr="Image result for document icon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10449" y="2772024"/>
              <a:ext cx="946096" cy="94609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4" name="Right Brace 13"/>
          <p:cNvSpPr/>
          <p:nvPr/>
        </p:nvSpPr>
        <p:spPr>
          <a:xfrm>
            <a:off x="5627118" y="1507740"/>
            <a:ext cx="693682" cy="4288221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Left Brace 15"/>
          <p:cNvSpPr/>
          <p:nvPr/>
        </p:nvSpPr>
        <p:spPr>
          <a:xfrm>
            <a:off x="2176816" y="1436795"/>
            <a:ext cx="441434" cy="443011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3758321" y="1182414"/>
            <a:ext cx="772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termA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3762329" y="3021724"/>
            <a:ext cx="7640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termB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3972674" y="4372304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741682" y="5628290"/>
            <a:ext cx="8053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TermN</a:t>
            </a:r>
            <a:endParaRPr lang="en-US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325D68D-3EB6-054E-A914-8361E0E80B3D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B8DAE81-DE22-D140-9510-B58DD49C03A3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73870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0DA3A-E575-4536-8090-FA71CE449F86}" type="datetime1">
              <a:rPr lang="en-US" smtClean="0"/>
              <a:t>2/28/2022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﻿</a:t>
            </a:r>
            <a:r>
              <a:rPr lang="en-US" dirty="0" err="1"/>
              <a:t>I_Pyramid_plots.R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Neupane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6</a:t>
            </a:fld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06F8ED3-38D3-D643-BE61-590D463E5548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B6670D6-BD4E-AB40-B1D0-315FC19592C7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The best pyramid memes :) Memedroid">
            <a:extLst>
              <a:ext uri="{FF2B5EF4-FFF2-40B4-BE49-F238E27FC236}">
                <a16:creationId xmlns:a16="http://schemas.microsoft.com/office/drawing/2014/main" id="{64888603-6C14-8947-86AD-71164DFFCD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501" y="1332963"/>
            <a:ext cx="3461372" cy="4192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27479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2BB3CB-C821-5B44-9903-FA04D0F48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3B620-591E-4CE5-B526-AE72F9F23F01}" type="datetime1">
              <a:rPr lang="en-US" smtClean="0"/>
              <a:t>2/28/2022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94C3CA9-9F54-DB48-BE8A-6FE8010DA5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﻿</a:t>
            </a:r>
            <a:r>
              <a:rPr lang="en-US" dirty="0" err="1"/>
              <a:t>J_Retailers.R</a:t>
            </a:r>
            <a:r>
              <a:rPr lang="en-US" dirty="0"/>
              <a:t>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2908EC-8DD2-9948-8F25-EAB1498B4C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Neupane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09C332-BE14-9345-8E0A-E18D8E2769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23B6E9D-086A-5742-826F-D3BFD7E93F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7069" y="1579419"/>
            <a:ext cx="3159643" cy="361603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F54C922-06DF-D442-B5A7-E8BDE82DD2E2}"/>
              </a:ext>
            </a:extLst>
          </p:cNvPr>
          <p:cNvSpPr/>
          <p:nvPr/>
        </p:nvSpPr>
        <p:spPr>
          <a:xfrm rot="19914786">
            <a:off x="1767382" y="3091698"/>
            <a:ext cx="5199017" cy="5914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Not covered due to time.  We can revisit later.</a:t>
            </a:r>
          </a:p>
        </p:txBody>
      </p:sp>
    </p:spTree>
    <p:extLst>
      <p:ext uri="{BB962C8B-B14F-4D97-AF65-F5344CB8AC3E}">
        <p14:creationId xmlns:p14="http://schemas.microsoft.com/office/powerpoint/2010/main" val="10228771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B0DD9A6B-56F5-F84A-918D-AB596D61E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759" y="3752849"/>
            <a:ext cx="2468166" cy="245268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2600"/>
              <a:t>A safe/supportive learning environment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DD85541-6EE3-7746-8EE7-3CB74FF0CE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448" b="39446"/>
          <a:stretch/>
        </p:blipFill>
        <p:spPr>
          <a:xfrm>
            <a:off x="20" y="10"/>
            <a:ext cx="9143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8BBFF8D1-D9A4-864C-96AF-1F16EC9B819D}"/>
              </a:ext>
            </a:extLst>
          </p:cNvPr>
          <p:cNvSpPr txBox="1">
            <a:spLocks/>
          </p:cNvSpPr>
          <p:nvPr/>
        </p:nvSpPr>
        <p:spPr>
          <a:xfrm>
            <a:off x="3167986" y="3752850"/>
            <a:ext cx="5614060" cy="24526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b="0" i="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b="0" i="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b="0" i="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b="0" i="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+mn-lt"/>
                <a:cs typeface="+mn-cs"/>
              </a:rPr>
              <a:t>We will be using lyrics from popular hip-hop songs late in the lesson.  There is a censored version of the data if someone finds it objectionable. </a:t>
            </a:r>
          </a:p>
          <a:p>
            <a:pPr marL="0"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600" dirty="0">
              <a:latin typeface="+mn-lt"/>
              <a:cs typeface="+mn-cs"/>
            </a:endParaRPr>
          </a:p>
        </p:txBody>
      </p:sp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>
          <a:xfrm>
            <a:off x="360759" y="6356350"/>
            <a:ext cx="20574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D8359ADB-B446-4EFE-8381-03A770474D12}" type="datetime1">
              <a:rPr lang="en-US" sz="100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/>
              </a:rPr>
              <a:t>2/28/2022</a:t>
            </a:fld>
            <a:endParaRPr lang="en-US" sz="100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/>
            </a:endParaRPr>
          </a:p>
        </p:txBody>
      </p:sp>
      <p:sp>
        <p:nvSpPr>
          <p:cNvPr id="10" name="Footer Placeholder 3">
            <a:extLst>
              <a:ext uri="{FF2B5EF4-FFF2-40B4-BE49-F238E27FC236}">
                <a16:creationId xmlns:a16="http://schemas.microsoft.com/office/drawing/2014/main" id="{5467D343-FFED-0E44-9FA3-B0606716A8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/>
                <a:ea typeface="+mn-ea"/>
                <a:cs typeface="+mn-cs"/>
              </a:rPr>
              <a:t>Neupane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6484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  <a:defRPr/>
            </a:pPr>
            <a:fld id="{37290FF7-652B-4475-AEAB-8B1A5D23AE09}" type="slidenum"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8</a:t>
            </a:fld>
            <a:endParaRPr lang="en-US" sz="100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2154962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F46BD9D-0C3B-1E40-9238-426324616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D29763-4E8E-415F-AB1C-3F700AE96C7D}" type="datetime1">
              <a:rPr lang="en-US" smtClean="0"/>
              <a:t>2/28/2022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42E9F34-4E23-A04C-B4FE-0D9715A47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E60894-39E2-7349-8197-E8F225B937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Neupane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A26A10-9846-0C40-ADDD-E40954707F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CA6E9D-C69D-2A45-B788-97E6292D1E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8879" y="1573480"/>
            <a:ext cx="4029693" cy="302227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D071279-0D46-2D44-8B17-8A5E9D1F65A1}"/>
              </a:ext>
            </a:extLst>
          </p:cNvPr>
          <p:cNvSpPr txBox="1"/>
          <p:nvPr/>
        </p:nvSpPr>
        <p:spPr>
          <a:xfrm>
            <a:off x="878774" y="2897579"/>
            <a:ext cx="1947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﻿</a:t>
            </a:r>
            <a:r>
              <a:rPr lang="en-US" dirty="0" err="1"/>
              <a:t>live_K_RapSongs.R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6C0540D-96E9-9949-ABB2-88863CB4F66A}"/>
              </a:ext>
            </a:extLst>
          </p:cNvPr>
          <p:cNvSpPr txBox="1"/>
          <p:nvPr/>
        </p:nvSpPr>
        <p:spPr>
          <a:xfrm>
            <a:off x="878774" y="3615629"/>
            <a:ext cx="29237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Optional:﻿</a:t>
            </a:r>
          </a:p>
          <a:p>
            <a:r>
              <a:rPr lang="en-US" dirty="0" err="1"/>
              <a:t>live_K_RapSongs_censored.R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311619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Harvard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1C30"/>
      </a:accent1>
      <a:accent2>
        <a:srgbClr val="8C8179"/>
      </a:accent2>
      <a:accent3>
        <a:srgbClr val="293352"/>
      </a:accent3>
      <a:accent4>
        <a:srgbClr val="8996A0"/>
      </a:accent4>
      <a:accent5>
        <a:srgbClr val="BAC5C6"/>
      </a:accent5>
      <a:accent6>
        <a:srgbClr val="4E84C4"/>
      </a:accent6>
      <a:hlink>
        <a:srgbClr val="52854C"/>
      </a:hlink>
      <a:folHlink>
        <a:srgbClr val="E87D1E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172</Words>
  <Application>Microsoft Office PowerPoint</Application>
  <PresentationFormat>On-screen Show (4:3)</PresentationFormat>
  <Paragraphs>52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Arial Unicode MS</vt:lpstr>
      <vt:lpstr>Calibri</vt:lpstr>
      <vt:lpstr>Calibri Light</vt:lpstr>
      <vt:lpstr>1_Office Theme</vt:lpstr>
      <vt:lpstr>H_other_wordcloud_libs.R</vt:lpstr>
      <vt:lpstr>Let’s make some pyramids</vt:lpstr>
      <vt:lpstr>Steps for a pyramid plot…collapse</vt:lpstr>
      <vt:lpstr>Steps for a pyramid plot…ID common tokens &amp; frequency</vt:lpstr>
      <vt:lpstr>Build a “pyramid plot” of frequencies</vt:lpstr>
      <vt:lpstr>Open ﻿I_Pyramid_plots.R</vt:lpstr>
      <vt:lpstr>Open ﻿J_Retailers.R </vt:lpstr>
      <vt:lpstr>A safe/supportive learning environment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safe/supportive learning environment</dc:title>
  <dc:creator>Kwartler, Edward</dc:creator>
  <cp:lastModifiedBy>Bikalpa Neupane</cp:lastModifiedBy>
  <cp:revision>6</cp:revision>
  <dcterms:created xsi:type="dcterms:W3CDTF">2020-12-30T22:39:56Z</dcterms:created>
  <dcterms:modified xsi:type="dcterms:W3CDTF">2022-02-28T21:42:39Z</dcterms:modified>
</cp:coreProperties>
</file>

<file path=docProps/thumbnail.jpeg>
</file>